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5" r:id="rId4"/>
    <p:sldMasterId id="2147483917" r:id="rId5"/>
  </p:sldMasterIdLst>
  <p:notesMasterIdLst>
    <p:notesMasterId r:id="rId8"/>
  </p:notesMasterIdLst>
  <p:sldIdLst>
    <p:sldId id="293" r:id="rId6"/>
    <p:sldId id="29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7A83A-F6BC-4647-A14E-ADADBD4381C7}" v="474" dt="2019-10-21T19:11:05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8"/>
    <p:restoredTop sz="94659"/>
  </p:normalViewPr>
  <p:slideViewPr>
    <p:cSldViewPr snapToGrid="0" snapToObjects="1">
      <p:cViewPr>
        <p:scale>
          <a:sx n="90" d="100"/>
          <a:sy n="90" d="100"/>
        </p:scale>
        <p:origin x="456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37F02-89FC-DF44-BD46-FE581CD89357}" type="datetimeFigureOut">
              <a:rPr lang="sv-SE" smtClean="0"/>
              <a:t>2021-10-12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65335-7C21-EF49-AF8A-45D4AC3999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7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41F5-80FF-A540-BB6B-8BA510B8115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71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0CF-E64D-4EDD-B511-EFA6EEC3DD47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05B2508F-F4D0-4649-B333-A3F77AA35750}"/>
              </a:ext>
            </a:extLst>
          </p:cNvPr>
          <p:cNvSpPr txBox="1">
            <a:spLocks/>
          </p:cNvSpPr>
          <p:nvPr userDrawn="1"/>
        </p:nvSpPr>
        <p:spPr>
          <a:xfrm>
            <a:off x="92964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6441F5-80FF-A540-BB6B-8BA510B8115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0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0CF-E64D-4EDD-B511-EFA6EEC3DD47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CA382AF4-74D0-1843-B1C1-4C10C8BA4D9D}"/>
              </a:ext>
            </a:extLst>
          </p:cNvPr>
          <p:cNvSpPr txBox="1">
            <a:spLocks/>
          </p:cNvSpPr>
          <p:nvPr userDrawn="1"/>
        </p:nvSpPr>
        <p:spPr>
          <a:xfrm>
            <a:off x="92964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6441F5-80FF-A540-BB6B-8BA510B8115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1850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406841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D56E-40C7-F949-BACB-B7B265B86397}" type="datetime1">
              <a:rPr lang="sv-SE" smtClean="0"/>
              <a:t>2021-10-12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41F5-80FF-A540-BB6B-8BA510B8115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360" y="4840828"/>
            <a:ext cx="4384040" cy="169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2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0CF-E64D-4EDD-B511-EFA6EEC3DD47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C32D0866-20F6-874C-B5A3-8AE07E5BB0FB}"/>
              </a:ext>
            </a:extLst>
          </p:cNvPr>
          <p:cNvSpPr txBox="1">
            <a:spLocks/>
          </p:cNvSpPr>
          <p:nvPr userDrawn="1"/>
        </p:nvSpPr>
        <p:spPr>
          <a:xfrm>
            <a:off x="92964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6441F5-80FF-A540-BB6B-8BA510B8115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98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445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0CF-E64D-4EDD-B511-EFA6EEC3DD47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EE4632B7-844E-FA4B-AB0D-A7B2A6086E50}"/>
              </a:ext>
            </a:extLst>
          </p:cNvPr>
          <p:cNvSpPr txBox="1">
            <a:spLocks/>
          </p:cNvSpPr>
          <p:nvPr userDrawn="1"/>
        </p:nvSpPr>
        <p:spPr>
          <a:xfrm>
            <a:off x="92964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6441F5-80FF-A540-BB6B-8BA510B8115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93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41F5-80FF-A540-BB6B-8BA510B81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794378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0CF-E64D-4EDD-B511-EFA6EEC3DD47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CB453C84-7EB2-F54D-8922-E372C880719E}"/>
              </a:ext>
            </a:extLst>
          </p:cNvPr>
          <p:cNvSpPr txBox="1">
            <a:spLocks/>
          </p:cNvSpPr>
          <p:nvPr userDrawn="1"/>
        </p:nvSpPr>
        <p:spPr>
          <a:xfrm>
            <a:off x="92964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6441F5-80FF-A540-BB6B-8BA510B8115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488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0CF-E64D-4EDD-B511-EFA6EEC3DD47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29518D-3104-084D-8850-D7A07430C3A8}"/>
              </a:ext>
            </a:extLst>
          </p:cNvPr>
          <p:cNvSpPr txBox="1">
            <a:spLocks/>
          </p:cNvSpPr>
          <p:nvPr userDrawn="1"/>
        </p:nvSpPr>
        <p:spPr>
          <a:xfrm>
            <a:off x="92964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6441F5-80FF-A540-BB6B-8BA510B8115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168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0CF-E64D-4EDD-B511-EFA6EEC3DD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6DB27B77-102F-974B-B19C-C805861B6805}"/>
              </a:ext>
            </a:extLst>
          </p:cNvPr>
          <p:cNvSpPr txBox="1">
            <a:spLocks/>
          </p:cNvSpPr>
          <p:nvPr userDrawn="1"/>
        </p:nvSpPr>
        <p:spPr>
          <a:xfrm>
            <a:off x="92964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6441F5-80FF-A540-BB6B-8BA510B8115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674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41F5-80FF-A540-BB6B-8BA510B81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490352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0CF-E64D-4EDD-B511-EFA6EEC3DD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B31A09C1-EDC0-9B40-A6AC-C0A1BEE475BD}"/>
              </a:ext>
            </a:extLst>
          </p:cNvPr>
          <p:cNvSpPr txBox="1">
            <a:spLocks/>
          </p:cNvSpPr>
          <p:nvPr userDrawn="1"/>
        </p:nvSpPr>
        <p:spPr>
          <a:xfrm>
            <a:off x="92964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6441F5-80FF-A540-BB6B-8BA510B8115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457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41F5-80FF-A540-BB6B-8BA510B8115B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81A9C25-29CD-0449-A570-7376DA5AA38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8953" y="6000751"/>
            <a:ext cx="221702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9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5E13A-80A3-E943-9DA6-A00191FD18FB}" type="datetime1">
              <a:rPr lang="sv-SE" smtClean="0"/>
              <a:t>2021-10-12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41F5-80FF-A540-BB6B-8BA510B811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672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4546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420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0CF-E64D-4EDD-B511-EFA6EEC3DD4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725609"/>
      </p:ext>
    </p:extLst>
  </p:cSld>
  <p:clrMapOvr>
    <a:masterClrMapping/>
  </p:clrMapOvr>
</p:sld>
</file>

<file path=ppt/theme/theme1.xml><?xml version="1.0" encoding="utf-8"?>
<a:theme xmlns:a="http://schemas.openxmlformats.org/drawingml/2006/main" name="CING-tema">
  <a:themeElements>
    <a:clrScheme name="Chalmersska Ingenjörsföreningen">
      <a:dk1>
        <a:sysClr val="windowText" lastClr="000000"/>
      </a:dk1>
      <a:lt1>
        <a:sysClr val="window" lastClr="FFFFFF"/>
      </a:lt1>
      <a:dk2>
        <a:srgbClr val="042E36"/>
      </a:dk2>
      <a:lt2>
        <a:srgbClr val="CED0D0"/>
      </a:lt2>
      <a:accent1>
        <a:srgbClr val="042E36"/>
      </a:accent1>
      <a:accent2>
        <a:srgbClr val="0588C3"/>
      </a:accent2>
      <a:accent3>
        <a:srgbClr val="EB573C"/>
      </a:accent3>
      <a:accent4>
        <a:srgbClr val="47BC9D"/>
      </a:accent4>
      <a:accent5>
        <a:srgbClr val="EFAF2F"/>
      </a:accent5>
      <a:accent6>
        <a:srgbClr val="A76BAD"/>
      </a:accent6>
      <a:hlink>
        <a:srgbClr val="0588C3"/>
      </a:hlink>
      <a:folHlink>
        <a:srgbClr val="A76BA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" id="{7912548A-A2AE-4B00-9C72-D27F5DD061D3}" vid="{BAE11571-C0B5-4DE2-BC87-818CD5C6CCCD}"/>
    </a:ext>
  </a:extLst>
</a:theme>
</file>

<file path=ppt/theme/theme2.xml><?xml version="1.0" encoding="utf-8"?>
<a:theme xmlns:a="http://schemas.openxmlformats.org/drawingml/2006/main" name="CING-tema_2">
  <a:themeElements>
    <a:clrScheme name="Chalmersska Ingenjörsföreningen">
      <a:dk1>
        <a:sysClr val="windowText" lastClr="000000"/>
      </a:dk1>
      <a:lt1>
        <a:sysClr val="window" lastClr="FFFFFF"/>
      </a:lt1>
      <a:dk2>
        <a:srgbClr val="042E36"/>
      </a:dk2>
      <a:lt2>
        <a:srgbClr val="CED0D0"/>
      </a:lt2>
      <a:accent1>
        <a:srgbClr val="042E36"/>
      </a:accent1>
      <a:accent2>
        <a:srgbClr val="0588C3"/>
      </a:accent2>
      <a:accent3>
        <a:srgbClr val="EB573C"/>
      </a:accent3>
      <a:accent4>
        <a:srgbClr val="47BC9D"/>
      </a:accent4>
      <a:accent5>
        <a:srgbClr val="EFAF2F"/>
      </a:accent5>
      <a:accent6>
        <a:srgbClr val="A76BAD"/>
      </a:accent6>
      <a:hlink>
        <a:srgbClr val="0588C3"/>
      </a:hlink>
      <a:folHlink>
        <a:srgbClr val="A76BA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" id="{7912548A-A2AE-4B00-9C72-D27F5DD061D3}" vid="{500ECA07-7192-4986-B360-D4A9F050835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0A7B15DFFA294DA03F4033DFD648D2" ma:contentTypeVersion="11" ma:contentTypeDescription="Skapa ett nytt dokument." ma:contentTypeScope="" ma:versionID="2cab762b2622c91d7d239d8dbcdbe355">
  <xsd:schema xmlns:xsd="http://www.w3.org/2001/XMLSchema" xmlns:xs="http://www.w3.org/2001/XMLSchema" xmlns:p="http://schemas.microsoft.com/office/2006/metadata/properties" xmlns:ns2="a673594b-eabb-4487-af36-73ecf813a616" xmlns:ns3="891b1af8-41dd-454a-8feb-4c729c489777" targetNamespace="http://schemas.microsoft.com/office/2006/metadata/properties" ma:root="true" ma:fieldsID="2ab77fb4b10651f432698856c9a2a7c7" ns2:_="" ns3:_="">
    <xsd:import namespace="a673594b-eabb-4487-af36-73ecf813a616"/>
    <xsd:import namespace="891b1af8-41dd-454a-8feb-4c729c4897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73594b-eabb-4487-af36-73ecf813a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b1af8-41dd-454a-8feb-4c729c4897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E3CA10-E819-40F1-BD36-C8020FA1288D}">
  <ds:schemaRefs>
    <ds:schemaRef ds:uri="http://schemas.microsoft.com/office/2006/documentManagement/types"/>
    <ds:schemaRef ds:uri="http://purl.org/dc/terms/"/>
    <ds:schemaRef ds:uri="http://purl.org/dc/elements/1.1/"/>
    <ds:schemaRef ds:uri="a673594b-eabb-4487-af36-73ecf813a616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3D36EB8-2878-4460-BCE7-0393444D45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10FB70-0B22-40FC-B0F0-BE7231082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73594b-eabb-4487-af36-73ecf813a616"/>
    <ds:schemaRef ds:uri="891b1af8-41dd-454a-8feb-4c729c4897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CING Powerpoint template</Template>
  <TotalTime>0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CING-tema</vt:lpstr>
      <vt:lpstr>CING-tema_2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Miki Swahn</dc:creator>
  <cp:lastModifiedBy>Miki Swahn</cp:lastModifiedBy>
  <cp:revision>1</cp:revision>
  <dcterms:created xsi:type="dcterms:W3CDTF">2021-10-12T14:29:25Z</dcterms:created>
  <dcterms:modified xsi:type="dcterms:W3CDTF">2021-10-12T14:29:45Z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0x0101000E0A7B15DFFA294DA03F4033DFD648D2</vt:lpwstr>
  </property>
</Properties>
</file>